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League Gothic" panose="020B0604020202020204" charset="0"/>
      <p:regular r:id="rId8"/>
    </p:embeddedFont>
    <p:embeddedFont>
      <p:font typeface="Open Sans" panose="020B0606030504020204" pitchFamily="34" charset="0"/>
      <p:regular r:id="rId9"/>
    </p:embeddedFont>
    <p:embeddedFont>
      <p:font typeface="Open Sans Bold" panose="020B0806030504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i Trinh" userId="cc6379a6b52f4737" providerId="LiveId" clId="{A85BB58B-95DD-4A3F-A71C-18DD5FCB7B28}"/>
    <pc:docChg chg="undo custSel modSld">
      <pc:chgData name="Thai Trinh" userId="cc6379a6b52f4737" providerId="LiveId" clId="{A85BB58B-95DD-4A3F-A71C-18DD5FCB7B28}" dt="2024-03-15T14:26:02.331" v="1" actId="21"/>
      <pc:docMkLst>
        <pc:docMk/>
      </pc:docMkLst>
      <pc:sldChg chg="addSp delSp mod">
        <pc:chgData name="Thai Trinh" userId="cc6379a6b52f4737" providerId="LiveId" clId="{A85BB58B-95DD-4A3F-A71C-18DD5FCB7B28}" dt="2024-03-15T14:26:02.331" v="1" actId="21"/>
        <pc:sldMkLst>
          <pc:docMk/>
          <pc:sldMk cId="0" sldId="257"/>
        </pc:sldMkLst>
        <pc:grpChg chg="add del">
          <ac:chgData name="Thai Trinh" userId="cc6379a6b52f4737" providerId="LiveId" clId="{A85BB58B-95DD-4A3F-A71C-18DD5FCB7B28}" dt="2024-03-15T14:26:02.331" v="1" actId="21"/>
          <ac:grpSpMkLst>
            <pc:docMk/>
            <pc:sldMk cId="0" sldId="257"/>
            <ac:grpSpMk id="3" creationId="{00000000-0000-0000-0000-000000000000}"/>
          </ac:grpSpMkLst>
        </pc:grpChg>
        <pc:grpChg chg="add del">
          <ac:chgData name="Thai Trinh" userId="cc6379a6b52f4737" providerId="LiveId" clId="{A85BB58B-95DD-4A3F-A71C-18DD5FCB7B28}" dt="2024-03-15T14:26:02.331" v="1" actId="21"/>
          <ac:grpSpMkLst>
            <pc:docMk/>
            <pc:sldMk cId="0" sldId="257"/>
            <ac:grpSpMk id="8" creationId="{00000000-0000-0000-0000-000000000000}"/>
          </ac:grpSpMkLst>
        </pc:grpChg>
        <pc:grpChg chg="add del">
          <ac:chgData name="Thai Trinh" userId="cc6379a6b52f4737" providerId="LiveId" clId="{A85BB58B-95DD-4A3F-A71C-18DD5FCB7B28}" dt="2024-03-15T14:26:02.331" v="1" actId="21"/>
          <ac:grpSpMkLst>
            <pc:docMk/>
            <pc:sldMk cId="0" sldId="257"/>
            <ac:grpSpMk id="13" creationId="{00000000-0000-0000-0000-000000000000}"/>
          </ac:grpSpMkLst>
        </pc:grpChg>
        <pc:grpChg chg="add del">
          <ac:chgData name="Thai Trinh" userId="cc6379a6b52f4737" providerId="LiveId" clId="{A85BB58B-95DD-4A3F-A71C-18DD5FCB7B28}" dt="2024-03-15T14:26:02.331" v="1" actId="21"/>
          <ac:grpSpMkLst>
            <pc:docMk/>
            <pc:sldMk cId="0" sldId="257"/>
            <ac:grpSpMk id="21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jpeg"/><Relationship Id="rId21" Type="http://schemas.openxmlformats.org/officeDocument/2006/relationships/image" Target="../media/image30.sv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11" Type="http://schemas.openxmlformats.org/officeDocument/2006/relationships/image" Target="../media/image39.svg"/><Relationship Id="rId5" Type="http://schemas.openxmlformats.org/officeDocument/2006/relationships/image" Target="../media/image33.jpe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0" y="1834484"/>
            <a:ext cx="12731126" cy="8452516"/>
            <a:chOff x="0" y="0"/>
            <a:chExt cx="3353054" cy="2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3054" cy="2226177"/>
            </a:xfrm>
            <a:custGeom>
              <a:avLst/>
              <a:gdLst/>
              <a:ahLst/>
              <a:cxnLst/>
              <a:rect l="l" t="t" r="r" b="b"/>
              <a:pathLst>
                <a:path w="3353054" h="2226177">
                  <a:moveTo>
                    <a:pt x="0" y="0"/>
                  </a:moveTo>
                  <a:lnTo>
                    <a:pt x="3353054" y="0"/>
                  </a:lnTo>
                  <a:lnTo>
                    <a:pt x="3353054" y="2226177"/>
                  </a:lnTo>
                  <a:lnTo>
                    <a:pt x="0" y="2226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53054" cy="2283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4554" y="8557475"/>
            <a:ext cx="3199416" cy="744555"/>
            <a:chOff x="0" y="0"/>
            <a:chExt cx="686849" cy="1598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6849" cy="159841"/>
            </a:xfrm>
            <a:custGeom>
              <a:avLst/>
              <a:gdLst/>
              <a:ahLst/>
              <a:cxnLst/>
              <a:rect l="l" t="t" r="r" b="b"/>
              <a:pathLst>
                <a:path w="686849" h="159841">
                  <a:moveTo>
                    <a:pt x="79920" y="0"/>
                  </a:moveTo>
                  <a:lnTo>
                    <a:pt x="606929" y="0"/>
                  </a:lnTo>
                  <a:cubicBezTo>
                    <a:pt x="651067" y="0"/>
                    <a:pt x="686849" y="35782"/>
                    <a:pt x="686849" y="79920"/>
                  </a:cubicBezTo>
                  <a:lnTo>
                    <a:pt x="686849" y="79920"/>
                  </a:lnTo>
                  <a:cubicBezTo>
                    <a:pt x="686849" y="124059"/>
                    <a:pt x="651067" y="159841"/>
                    <a:pt x="606929" y="159841"/>
                  </a:cubicBezTo>
                  <a:lnTo>
                    <a:pt x="79920" y="159841"/>
                  </a:lnTo>
                  <a:cubicBezTo>
                    <a:pt x="35782" y="159841"/>
                    <a:pt x="0" y="124059"/>
                    <a:pt x="0" y="79920"/>
                  </a:cubicBezTo>
                  <a:lnTo>
                    <a:pt x="0" y="79920"/>
                  </a:lnTo>
                  <a:cubicBezTo>
                    <a:pt x="0" y="35782"/>
                    <a:pt x="35782" y="0"/>
                    <a:pt x="79920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86849" cy="207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54622" y="8557475"/>
            <a:ext cx="744555" cy="7445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32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4745519" y="8794682"/>
            <a:ext cx="162761" cy="270142"/>
          </a:xfrm>
          <a:custGeom>
            <a:avLst/>
            <a:gdLst/>
            <a:ahLst/>
            <a:cxnLst/>
            <a:rect l="l" t="t" r="r" b="b"/>
            <a:pathLst>
              <a:path w="162761" h="270142">
                <a:moveTo>
                  <a:pt x="162761" y="0"/>
                </a:moveTo>
                <a:lnTo>
                  <a:pt x="0" y="0"/>
                </a:lnTo>
                <a:lnTo>
                  <a:pt x="0" y="270142"/>
                </a:lnTo>
                <a:lnTo>
                  <a:pt x="162761" y="270142"/>
                </a:lnTo>
                <a:lnTo>
                  <a:pt x="1627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1254554" y="4688264"/>
            <a:ext cx="5564908" cy="182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29"/>
              </a:lnSpc>
            </a:pPr>
            <a:r>
              <a:rPr lang="en-US" sz="14699" spc="293">
                <a:solidFill>
                  <a:srgbClr val="F88932"/>
                </a:solidFill>
                <a:latin typeface="League Gothic"/>
              </a:rPr>
              <a:t>NHÓM 17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091" y="2761360"/>
            <a:ext cx="5899873" cy="20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59"/>
              </a:lnSpc>
            </a:pPr>
            <a:r>
              <a:rPr lang="en-US" sz="16399" spc="327">
                <a:solidFill>
                  <a:srgbClr val="073064"/>
                </a:solidFill>
                <a:latin typeface="League Gothic"/>
              </a:rPr>
              <a:t>ROADMAP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186220" y="-162447"/>
            <a:ext cx="10904892" cy="11023474"/>
            <a:chOff x="0" y="0"/>
            <a:chExt cx="5956300" cy="60210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5"/>
              <a:stretch>
                <a:fillRect l="-30655" r="-2107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7" name="Freeform 17"/>
          <p:cNvSpPr/>
          <p:nvPr/>
        </p:nvSpPr>
        <p:spPr>
          <a:xfrm rot="7285664" flipH="1" flipV="1">
            <a:off x="5313819" y="3048659"/>
            <a:ext cx="3471281" cy="2364810"/>
          </a:xfrm>
          <a:custGeom>
            <a:avLst/>
            <a:gdLst/>
            <a:ahLst/>
            <a:cxnLst/>
            <a:rect l="l" t="t" r="r" b="b"/>
            <a:pathLst>
              <a:path w="3471281" h="2364810">
                <a:moveTo>
                  <a:pt x="3471281" y="2364810"/>
                </a:moveTo>
                <a:lnTo>
                  <a:pt x="0" y="2364810"/>
                </a:lnTo>
                <a:lnTo>
                  <a:pt x="0" y="0"/>
                </a:lnTo>
                <a:lnTo>
                  <a:pt x="3471281" y="0"/>
                </a:lnTo>
                <a:lnTo>
                  <a:pt x="3471281" y="236481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5970702" y="7901706"/>
            <a:ext cx="1443993" cy="1172643"/>
          </a:xfrm>
          <a:custGeom>
            <a:avLst/>
            <a:gdLst/>
            <a:ahLst/>
            <a:cxnLst/>
            <a:rect l="l" t="t" r="r" b="b"/>
            <a:pathLst>
              <a:path w="1443993" h="1172643">
                <a:moveTo>
                  <a:pt x="0" y="0"/>
                </a:moveTo>
                <a:lnTo>
                  <a:pt x="1443993" y="0"/>
                </a:lnTo>
                <a:lnTo>
                  <a:pt x="1443993" y="1172643"/>
                </a:lnTo>
                <a:lnTo>
                  <a:pt x="0" y="1172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>
            <a:off x="1254554" y="807409"/>
            <a:ext cx="598896" cy="552482"/>
          </a:xfrm>
          <a:custGeom>
            <a:avLst/>
            <a:gdLst/>
            <a:ahLst/>
            <a:cxnLst/>
            <a:rect l="l" t="t" r="r" b="b"/>
            <a:pathLst>
              <a:path w="598896" h="552482">
                <a:moveTo>
                  <a:pt x="0" y="0"/>
                </a:moveTo>
                <a:lnTo>
                  <a:pt x="598896" y="0"/>
                </a:lnTo>
                <a:lnTo>
                  <a:pt x="598896" y="552481"/>
                </a:lnTo>
                <a:lnTo>
                  <a:pt x="0" y="5524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TextBox 20"/>
          <p:cNvSpPr txBox="1"/>
          <p:nvPr/>
        </p:nvSpPr>
        <p:spPr>
          <a:xfrm>
            <a:off x="1254554" y="6563051"/>
            <a:ext cx="5794906" cy="99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sz="2699">
                <a:solidFill>
                  <a:srgbClr val="073064"/>
                </a:solidFill>
                <a:latin typeface="Open Sans"/>
              </a:rPr>
              <a:t>Roadmap được sự tham gia của các thành viên nhóm 17.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58193" y="845541"/>
            <a:ext cx="3040984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73064"/>
                </a:solidFill>
                <a:latin typeface="Open Sans Bold"/>
              </a:rPr>
              <a:t>NT106.O22.ANTT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9136" y="8712583"/>
            <a:ext cx="22302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Bold"/>
              </a:rPr>
              <a:t>Get Started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103733">
            <a:off x="13891636" y="3383377"/>
            <a:ext cx="3673042" cy="4267010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A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t="-11639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A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119779">
            <a:off x="5282457" y="3391620"/>
            <a:ext cx="3673042" cy="4267010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A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t="-12984" b="-19971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93715" y="3892899"/>
            <a:ext cx="3673042" cy="4267010"/>
            <a:chOff x="0" y="0"/>
            <a:chExt cx="546608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A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19050" y="0"/>
                  </a:moveTo>
                  <a:lnTo>
                    <a:pt x="4870450" y="0"/>
                  </a:lnTo>
                  <a:cubicBezTo>
                    <a:pt x="4880610" y="0"/>
                    <a:pt x="4889500" y="8890"/>
                    <a:pt x="4889500" y="19050"/>
                  </a:cubicBezTo>
                  <a:lnTo>
                    <a:pt x="4889500" y="4674870"/>
                  </a:lnTo>
                  <a:cubicBezTo>
                    <a:pt x="4889500" y="4686300"/>
                    <a:pt x="4880610" y="4693920"/>
                    <a:pt x="4870450" y="4693920"/>
                  </a:cubicBezTo>
                  <a:lnTo>
                    <a:pt x="19050" y="4693920"/>
                  </a:lnTo>
                  <a:cubicBezTo>
                    <a:pt x="8890" y="4693920"/>
                    <a:pt x="0" y="4685030"/>
                    <a:pt x="0" y="4674870"/>
                  </a:cubicBezTo>
                  <a:lnTo>
                    <a:pt x="0" y="20320"/>
                  </a:lnTo>
                  <a:cubicBezTo>
                    <a:pt x="0" y="8890"/>
                    <a:pt x="7620" y="0"/>
                    <a:pt x="19050" y="0"/>
                  </a:cubicBezTo>
                  <a:close/>
                </a:path>
              </a:pathLst>
            </a:custGeom>
            <a:blipFill>
              <a:blip r:embed="rId5"/>
              <a:stretch>
                <a:fillRect l="-1777" r="-1777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A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8" name="Freeform 18"/>
          <p:cNvSpPr/>
          <p:nvPr/>
        </p:nvSpPr>
        <p:spPr>
          <a:xfrm rot="1008711">
            <a:off x="770377" y="1776045"/>
            <a:ext cx="1279874" cy="2057400"/>
          </a:xfrm>
          <a:custGeom>
            <a:avLst/>
            <a:gdLst/>
            <a:ahLst/>
            <a:cxnLst/>
            <a:rect l="l" t="t" r="r" b="b"/>
            <a:pathLst>
              <a:path w="1279874" h="2057400">
                <a:moveTo>
                  <a:pt x="0" y="0"/>
                </a:moveTo>
                <a:lnTo>
                  <a:pt x="1279874" y="0"/>
                </a:lnTo>
                <a:lnTo>
                  <a:pt x="12798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>
            <a:off x="14858037" y="-394063"/>
            <a:ext cx="2303172" cy="2424392"/>
          </a:xfrm>
          <a:custGeom>
            <a:avLst/>
            <a:gdLst/>
            <a:ahLst/>
            <a:cxnLst/>
            <a:rect l="l" t="t" r="r" b="b"/>
            <a:pathLst>
              <a:path w="2303172" h="2424392">
                <a:moveTo>
                  <a:pt x="0" y="0"/>
                </a:moveTo>
                <a:lnTo>
                  <a:pt x="2303172" y="0"/>
                </a:lnTo>
                <a:lnTo>
                  <a:pt x="2303172" y="2424392"/>
                </a:lnTo>
                <a:lnTo>
                  <a:pt x="0" y="2424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 rot="536923">
            <a:off x="10828775" y="8556753"/>
            <a:ext cx="1179910" cy="1391540"/>
          </a:xfrm>
          <a:custGeom>
            <a:avLst/>
            <a:gdLst/>
            <a:ahLst/>
            <a:cxnLst/>
            <a:rect l="l" t="t" r="r" b="b"/>
            <a:pathLst>
              <a:path w="1179910" h="1391540">
                <a:moveTo>
                  <a:pt x="0" y="0"/>
                </a:moveTo>
                <a:lnTo>
                  <a:pt x="1179910" y="0"/>
                </a:lnTo>
                <a:lnTo>
                  <a:pt x="1179910" y="1391540"/>
                </a:lnTo>
                <a:lnTo>
                  <a:pt x="0" y="13915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28700" y="4206444"/>
            <a:ext cx="3673042" cy="4267010"/>
            <a:chOff x="0" y="0"/>
            <a:chExt cx="546608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A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12"/>
              <a:stretch>
                <a:fillRect l="-14082" r="-14082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A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846508" y="7359554"/>
            <a:ext cx="316745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Việt Bắc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50220" y="1416738"/>
            <a:ext cx="2100272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OUR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55242" y="1416738"/>
            <a:ext cx="2792088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F88932"/>
                </a:solidFill>
                <a:latin typeface="League Gothic"/>
              </a:rPr>
              <a:t>TEAM</a:t>
            </a:r>
          </a:p>
        </p:txBody>
      </p:sp>
      <p:sp>
        <p:nvSpPr>
          <p:cNvPr id="29" name="TextBox 29"/>
          <p:cNvSpPr txBox="1"/>
          <p:nvPr/>
        </p:nvSpPr>
        <p:spPr>
          <a:xfrm rot="103733">
            <a:off x="13793748" y="6844086"/>
            <a:ext cx="38698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Thái Trinh</a:t>
            </a:r>
          </a:p>
        </p:txBody>
      </p:sp>
      <p:sp>
        <p:nvSpPr>
          <p:cNvPr id="30" name="TextBox 30"/>
          <p:cNvSpPr txBox="1"/>
          <p:nvPr/>
        </p:nvSpPr>
        <p:spPr>
          <a:xfrm rot="-119779">
            <a:off x="5451716" y="6844826"/>
            <a:ext cx="3396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Hồng Anh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1492" y="7673099"/>
            <a:ext cx="316745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Đình Quang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028700" y="4309989"/>
            <a:ext cx="10437108" cy="4587364"/>
            <a:chOff x="0" y="0"/>
            <a:chExt cx="2748868" cy="12081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8868" cy="1208195"/>
            </a:xfrm>
            <a:custGeom>
              <a:avLst/>
              <a:gdLst/>
              <a:ahLst/>
              <a:cxnLst/>
              <a:rect l="l" t="t" r="r" b="b"/>
              <a:pathLst>
                <a:path w="2748868" h="1208195">
                  <a:moveTo>
                    <a:pt x="0" y="0"/>
                  </a:moveTo>
                  <a:lnTo>
                    <a:pt x="2748868" y="0"/>
                  </a:lnTo>
                  <a:lnTo>
                    <a:pt x="2748868" y="1208195"/>
                  </a:lnTo>
                  <a:lnTo>
                    <a:pt x="0" y="1208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48868" cy="125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234343">
            <a:off x="9726171" y="1045222"/>
            <a:ext cx="6998003" cy="8196556"/>
            <a:chOff x="0" y="0"/>
            <a:chExt cx="4597400" cy="5384800"/>
          </a:xfrm>
        </p:grpSpPr>
        <p:sp>
          <p:nvSpPr>
            <p:cNvPr id="7" name="Freeform 7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Freeform 8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3"/>
              <a:stretch>
                <a:fillRect l="-45073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Freeform 9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4"/>
              <a:stretch>
                <a:fillRect r="-44112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9" name="Freeform 29"/>
          <p:cNvSpPr/>
          <p:nvPr/>
        </p:nvSpPr>
        <p:spPr>
          <a:xfrm flipH="1">
            <a:off x="16139121" y="5531064"/>
            <a:ext cx="1712161" cy="4921182"/>
          </a:xfrm>
          <a:custGeom>
            <a:avLst/>
            <a:gdLst/>
            <a:ahLst/>
            <a:cxnLst/>
            <a:rect l="l" t="t" r="r" b="b"/>
            <a:pathLst>
              <a:path w="1712161" h="4921182">
                <a:moveTo>
                  <a:pt x="1712161" y="0"/>
                </a:moveTo>
                <a:lnTo>
                  <a:pt x="0" y="0"/>
                </a:lnTo>
                <a:lnTo>
                  <a:pt x="0" y="4921181"/>
                </a:lnTo>
                <a:lnTo>
                  <a:pt x="1712161" y="4921181"/>
                </a:lnTo>
                <a:lnTo>
                  <a:pt x="171216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0" name="Freeform 30"/>
          <p:cNvSpPr/>
          <p:nvPr/>
        </p:nvSpPr>
        <p:spPr>
          <a:xfrm>
            <a:off x="688369" y="1221674"/>
            <a:ext cx="1913938" cy="1248844"/>
          </a:xfrm>
          <a:custGeom>
            <a:avLst/>
            <a:gdLst/>
            <a:ahLst/>
            <a:cxnLst/>
            <a:rect l="l" t="t" r="r" b="b"/>
            <a:pathLst>
              <a:path w="1913938" h="1248844">
                <a:moveTo>
                  <a:pt x="0" y="0"/>
                </a:moveTo>
                <a:lnTo>
                  <a:pt x="1913937" y="0"/>
                </a:lnTo>
                <a:lnTo>
                  <a:pt x="1913937" y="1248844"/>
                </a:lnTo>
                <a:lnTo>
                  <a:pt x="0" y="124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1" name="TextBox 31"/>
          <p:cNvSpPr txBox="1"/>
          <p:nvPr/>
        </p:nvSpPr>
        <p:spPr>
          <a:xfrm>
            <a:off x="1769162" y="2341396"/>
            <a:ext cx="4416351" cy="17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4000">
                <a:solidFill>
                  <a:srgbClr val="073064"/>
                </a:solidFill>
                <a:latin typeface="League Gothic"/>
              </a:rPr>
              <a:t>HOW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19237" y="2340624"/>
            <a:ext cx="5312107" cy="17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00"/>
              </a:lnSpc>
              <a:spcBef>
                <a:spcPct val="0"/>
              </a:spcBef>
            </a:pPr>
            <a:r>
              <a:rPr lang="en-US" sz="14000">
                <a:solidFill>
                  <a:srgbClr val="F88932"/>
                </a:solidFill>
                <a:latin typeface="League Gothic"/>
              </a:rPr>
              <a:t>TO LEARN</a:t>
            </a:r>
          </a:p>
        </p:txBody>
      </p:sp>
      <p:sp>
        <p:nvSpPr>
          <p:cNvPr id="33" name="Freeform 33"/>
          <p:cNvSpPr/>
          <p:nvPr/>
        </p:nvSpPr>
        <p:spPr>
          <a:xfrm>
            <a:off x="1264592" y="4795867"/>
            <a:ext cx="504570" cy="504570"/>
          </a:xfrm>
          <a:custGeom>
            <a:avLst/>
            <a:gdLst/>
            <a:ahLst/>
            <a:cxnLst/>
            <a:rect l="l" t="t" r="r" b="b"/>
            <a:pathLst>
              <a:path w="504570" h="504570">
                <a:moveTo>
                  <a:pt x="0" y="0"/>
                </a:moveTo>
                <a:lnTo>
                  <a:pt x="504570" y="0"/>
                </a:lnTo>
                <a:lnTo>
                  <a:pt x="504570" y="504570"/>
                </a:lnTo>
                <a:lnTo>
                  <a:pt x="0" y="504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4" name="Freeform 34"/>
          <p:cNvSpPr/>
          <p:nvPr/>
        </p:nvSpPr>
        <p:spPr>
          <a:xfrm rot="8734124" flipH="1" flipV="1">
            <a:off x="7619635" y="-395112"/>
            <a:ext cx="2667730" cy="1818502"/>
          </a:xfrm>
          <a:custGeom>
            <a:avLst/>
            <a:gdLst/>
            <a:ahLst/>
            <a:cxnLst/>
            <a:rect l="l" t="t" r="r" b="b"/>
            <a:pathLst>
              <a:path w="2667730" h="1818502">
                <a:moveTo>
                  <a:pt x="2667730" y="1818503"/>
                </a:moveTo>
                <a:lnTo>
                  <a:pt x="0" y="1818503"/>
                </a:lnTo>
                <a:lnTo>
                  <a:pt x="0" y="0"/>
                </a:lnTo>
                <a:lnTo>
                  <a:pt x="2667730" y="0"/>
                </a:lnTo>
                <a:lnTo>
                  <a:pt x="2667730" y="181850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5" name="Freeform 35"/>
          <p:cNvSpPr/>
          <p:nvPr/>
        </p:nvSpPr>
        <p:spPr>
          <a:xfrm rot="404826" flipH="1">
            <a:off x="8538781" y="3974209"/>
            <a:ext cx="1229399" cy="671559"/>
          </a:xfrm>
          <a:custGeom>
            <a:avLst/>
            <a:gdLst/>
            <a:ahLst/>
            <a:cxnLst/>
            <a:rect l="l" t="t" r="r" b="b"/>
            <a:pathLst>
              <a:path w="1229399" h="671559">
                <a:moveTo>
                  <a:pt x="1229399" y="0"/>
                </a:moveTo>
                <a:lnTo>
                  <a:pt x="0" y="0"/>
                </a:lnTo>
                <a:lnTo>
                  <a:pt x="0" y="671559"/>
                </a:lnTo>
                <a:lnTo>
                  <a:pt x="1229399" y="671559"/>
                </a:lnTo>
                <a:lnTo>
                  <a:pt x="122939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6" name="TextBox 36"/>
          <p:cNvSpPr txBox="1"/>
          <p:nvPr/>
        </p:nvSpPr>
        <p:spPr>
          <a:xfrm>
            <a:off x="1871771" y="4729192"/>
            <a:ext cx="7712527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73064"/>
                </a:solidFill>
                <a:latin typeface="Open Sans"/>
              </a:rPr>
              <a:t> -Tham khảo code từ nhiều nguồn, các trang web tự học code như w3schol, github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73064"/>
                </a:solidFill>
                <a:latin typeface="Open Sans"/>
              </a:rPr>
              <a:t> - Nắm vững kiến thức C#, VB.NET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73064"/>
                </a:solidFill>
                <a:latin typeface="Open Sans"/>
              </a:rPr>
              <a:t> - Tìm hiểu nền tảng lập trình .NET frame work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73064"/>
                </a:solidFill>
                <a:latin typeface="Open Sans"/>
              </a:rPr>
              <a:t> - Luyện tập xây dựng các chương trình ứng dụng kiến thức đã học.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73064"/>
              </a:solidFill>
              <a:latin typeface="Open Sans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73064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 rot="-242239">
            <a:off x="6172058" y="7522121"/>
            <a:ext cx="6596665" cy="3472358"/>
            <a:chOff x="0" y="0"/>
            <a:chExt cx="1526045" cy="8032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6045" cy="803281"/>
            </a:xfrm>
            <a:custGeom>
              <a:avLst/>
              <a:gdLst/>
              <a:ahLst/>
              <a:cxnLst/>
              <a:rect l="l" t="t" r="r" b="b"/>
              <a:pathLst>
                <a:path w="1526045" h="803281">
                  <a:moveTo>
                    <a:pt x="0" y="0"/>
                  </a:moveTo>
                  <a:lnTo>
                    <a:pt x="1526045" y="0"/>
                  </a:lnTo>
                  <a:lnTo>
                    <a:pt x="1526045" y="803281"/>
                  </a:lnTo>
                  <a:lnTo>
                    <a:pt x="0" y="803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26045" cy="850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42239">
            <a:off x="6342450" y="7695189"/>
            <a:ext cx="6253434" cy="3124197"/>
            <a:chOff x="0" y="0"/>
            <a:chExt cx="8337911" cy="41655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5045" t="46061" r="12888"/>
            <a:stretch>
              <a:fillRect/>
            </a:stretch>
          </p:blipFill>
          <p:spPr>
            <a:xfrm>
              <a:off x="0" y="0"/>
              <a:ext cx="8337911" cy="41655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142412">
            <a:off x="13911349" y="3886830"/>
            <a:ext cx="4586419" cy="3377353"/>
            <a:chOff x="0" y="0"/>
            <a:chExt cx="1179253" cy="8683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42412">
            <a:off x="14092095" y="4064192"/>
            <a:ext cx="4224928" cy="3022630"/>
            <a:chOff x="0" y="0"/>
            <a:chExt cx="5633237" cy="403017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6879" t="15817" r="14724"/>
            <a:stretch>
              <a:fillRect/>
            </a:stretch>
          </p:blipFill>
          <p:spPr>
            <a:xfrm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 rot="-336660">
            <a:off x="13230707" y="7114743"/>
            <a:ext cx="4515735" cy="3325302"/>
            <a:chOff x="0" y="0"/>
            <a:chExt cx="1179253" cy="8683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336660">
            <a:off x="13408667" y="7289371"/>
            <a:ext cx="4159815" cy="2976046"/>
            <a:chOff x="0" y="0"/>
            <a:chExt cx="5546420" cy="396806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l="16046" t="6348" r="5623" b="9696"/>
            <a:stretch>
              <a:fillRect/>
            </a:stretch>
          </p:blipFill>
          <p:spPr>
            <a:xfrm>
              <a:off x="0" y="0"/>
              <a:ext cx="5546420" cy="3968062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 rot="-198468">
            <a:off x="13730643" y="174101"/>
            <a:ext cx="4586419" cy="3377353"/>
            <a:chOff x="0" y="0"/>
            <a:chExt cx="1179253" cy="8683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5774">
            <a:off x="-740441" y="181031"/>
            <a:ext cx="4586419" cy="3377353"/>
            <a:chOff x="0" y="0"/>
            <a:chExt cx="1179253" cy="8683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50604">
            <a:off x="-553692" y="3903266"/>
            <a:ext cx="4586419" cy="3377353"/>
            <a:chOff x="0" y="0"/>
            <a:chExt cx="1179253" cy="86837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98468">
            <a:off x="13907257" y="351701"/>
            <a:ext cx="4224928" cy="3022630"/>
            <a:chOff x="0" y="0"/>
            <a:chExt cx="5633237" cy="4030174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/>
            <a:srcRect l="21075" r="2809" b="18266"/>
            <a:stretch>
              <a:fillRect/>
            </a:stretch>
          </p:blipFill>
          <p:spPr>
            <a:xfrm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 rot="165774">
            <a:off x="-563829" y="358193"/>
            <a:ext cx="4224928" cy="3022630"/>
            <a:chOff x="0" y="0"/>
            <a:chExt cx="5633237" cy="4030174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7"/>
            <a:srcRect l="3349" r="3349"/>
            <a:stretch>
              <a:fillRect/>
            </a:stretch>
          </p:blipFill>
          <p:spPr>
            <a:xfrm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31" name="Group 31"/>
          <p:cNvGrpSpPr/>
          <p:nvPr/>
        </p:nvGrpSpPr>
        <p:grpSpPr>
          <a:xfrm rot="-150604">
            <a:off x="-377081" y="4080808"/>
            <a:ext cx="4224928" cy="3022630"/>
            <a:chOff x="0" y="0"/>
            <a:chExt cx="5633237" cy="4030174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8"/>
            <a:srcRect l="3436" r="3436"/>
            <a:stretch>
              <a:fillRect/>
            </a:stretch>
          </p:blipFill>
          <p:spPr>
            <a:xfrm flipH="1"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 rot="586738">
            <a:off x="1141254" y="7130361"/>
            <a:ext cx="4473318" cy="3294067"/>
            <a:chOff x="0" y="0"/>
            <a:chExt cx="1179253" cy="86837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86738">
            <a:off x="1317542" y="7303349"/>
            <a:ext cx="4120741" cy="2948092"/>
            <a:chOff x="0" y="0"/>
            <a:chExt cx="5494322" cy="3930789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9"/>
            <a:srcRect l="3349" r="3349"/>
            <a:stretch>
              <a:fillRect/>
            </a:stretch>
          </p:blipFill>
          <p:spPr>
            <a:xfrm>
              <a:off x="0" y="0"/>
              <a:ext cx="5494322" cy="3930789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4274646" y="2905123"/>
            <a:ext cx="9493063" cy="157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299">
                <a:solidFill>
                  <a:srgbClr val="0C3974"/>
                </a:solidFill>
                <a:latin typeface="Open Sans Bold"/>
              </a:rPr>
              <a:t>Khó khăn gian lao quyết không bỏ</a:t>
            </a:r>
          </a:p>
          <a:p>
            <a:pPr algn="ctr">
              <a:lnSpc>
                <a:spcPts val="6449"/>
              </a:lnSpc>
            </a:pPr>
            <a:r>
              <a:rPr lang="en-US" sz="4299">
                <a:solidFill>
                  <a:srgbClr val="F88932"/>
                </a:solidFill>
                <a:latin typeface="Open Sans Bold"/>
              </a:rPr>
              <a:t>Đồ án thách thức là chuyện nhỏ !</a:t>
            </a:r>
          </a:p>
        </p:txBody>
      </p:sp>
      <p:sp>
        <p:nvSpPr>
          <p:cNvPr id="39" name="Freeform 39"/>
          <p:cNvSpPr/>
          <p:nvPr/>
        </p:nvSpPr>
        <p:spPr>
          <a:xfrm>
            <a:off x="9021178" y="5143500"/>
            <a:ext cx="1826973" cy="1354244"/>
          </a:xfrm>
          <a:custGeom>
            <a:avLst/>
            <a:gdLst/>
            <a:ahLst/>
            <a:cxnLst/>
            <a:rect l="l" t="t" r="r" b="b"/>
            <a:pathLst>
              <a:path w="1826973" h="1354244">
                <a:moveTo>
                  <a:pt x="0" y="0"/>
                </a:moveTo>
                <a:lnTo>
                  <a:pt x="1826974" y="0"/>
                </a:lnTo>
                <a:lnTo>
                  <a:pt x="1826974" y="1354244"/>
                </a:lnTo>
                <a:lnTo>
                  <a:pt x="0" y="1354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0" name="Freeform 40"/>
          <p:cNvSpPr/>
          <p:nvPr/>
        </p:nvSpPr>
        <p:spPr>
          <a:xfrm rot="637253" flipH="1">
            <a:off x="9086451" y="1138095"/>
            <a:ext cx="2305310" cy="1107509"/>
          </a:xfrm>
          <a:custGeom>
            <a:avLst/>
            <a:gdLst/>
            <a:ahLst/>
            <a:cxnLst/>
            <a:rect l="l" t="t" r="r" b="b"/>
            <a:pathLst>
              <a:path w="2305310" h="1107509">
                <a:moveTo>
                  <a:pt x="2305310" y="0"/>
                </a:moveTo>
                <a:lnTo>
                  <a:pt x="0" y="0"/>
                </a:lnTo>
                <a:lnTo>
                  <a:pt x="0" y="1107509"/>
                </a:lnTo>
                <a:lnTo>
                  <a:pt x="2305310" y="1107509"/>
                </a:lnTo>
                <a:lnTo>
                  <a:pt x="230531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1" name="Freeform 41"/>
          <p:cNvSpPr/>
          <p:nvPr/>
        </p:nvSpPr>
        <p:spPr>
          <a:xfrm rot="1068569">
            <a:off x="4155674" y="5433679"/>
            <a:ext cx="3412289" cy="1637899"/>
          </a:xfrm>
          <a:custGeom>
            <a:avLst/>
            <a:gdLst/>
            <a:ahLst/>
            <a:cxnLst/>
            <a:rect l="l" t="t" r="r" b="b"/>
            <a:pathLst>
              <a:path w="3412289" h="1637899">
                <a:moveTo>
                  <a:pt x="0" y="0"/>
                </a:moveTo>
                <a:lnTo>
                  <a:pt x="3412290" y="0"/>
                </a:lnTo>
                <a:lnTo>
                  <a:pt x="3412290" y="1637899"/>
                </a:lnTo>
                <a:lnTo>
                  <a:pt x="0" y="16378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2" name="Freeform 42"/>
          <p:cNvSpPr/>
          <p:nvPr/>
        </p:nvSpPr>
        <p:spPr>
          <a:xfrm rot="-1283529">
            <a:off x="3558063" y="-310380"/>
            <a:ext cx="1792959" cy="2878329"/>
          </a:xfrm>
          <a:custGeom>
            <a:avLst/>
            <a:gdLst/>
            <a:ahLst/>
            <a:cxnLst/>
            <a:rect l="l" t="t" r="r" b="b"/>
            <a:pathLst>
              <a:path w="1792959" h="2878329">
                <a:moveTo>
                  <a:pt x="0" y="0"/>
                </a:moveTo>
                <a:lnTo>
                  <a:pt x="1792959" y="0"/>
                </a:lnTo>
                <a:lnTo>
                  <a:pt x="1792959" y="2878329"/>
                </a:lnTo>
                <a:lnTo>
                  <a:pt x="0" y="28783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3" name="Freeform 43"/>
          <p:cNvSpPr/>
          <p:nvPr/>
        </p:nvSpPr>
        <p:spPr>
          <a:xfrm rot="1628326">
            <a:off x="12839458" y="148770"/>
            <a:ext cx="937512" cy="1181738"/>
          </a:xfrm>
          <a:custGeom>
            <a:avLst/>
            <a:gdLst/>
            <a:ahLst/>
            <a:cxnLst/>
            <a:rect l="l" t="t" r="r" b="b"/>
            <a:pathLst>
              <a:path w="937512" h="1181738">
                <a:moveTo>
                  <a:pt x="0" y="0"/>
                </a:moveTo>
                <a:lnTo>
                  <a:pt x="937513" y="0"/>
                </a:lnTo>
                <a:lnTo>
                  <a:pt x="937513" y="1181738"/>
                </a:lnTo>
                <a:lnTo>
                  <a:pt x="0" y="11817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4" name="Freeform 44"/>
          <p:cNvSpPr/>
          <p:nvPr/>
        </p:nvSpPr>
        <p:spPr>
          <a:xfrm rot="404826" flipH="1">
            <a:off x="12464262" y="6431558"/>
            <a:ext cx="1229399" cy="671559"/>
          </a:xfrm>
          <a:custGeom>
            <a:avLst/>
            <a:gdLst/>
            <a:ahLst/>
            <a:cxnLst/>
            <a:rect l="l" t="t" r="r" b="b"/>
            <a:pathLst>
              <a:path w="1229399" h="671559">
                <a:moveTo>
                  <a:pt x="1229399" y="0"/>
                </a:moveTo>
                <a:lnTo>
                  <a:pt x="0" y="0"/>
                </a:lnTo>
                <a:lnTo>
                  <a:pt x="0" y="671559"/>
                </a:lnTo>
                <a:lnTo>
                  <a:pt x="1229399" y="671559"/>
                </a:lnTo>
                <a:lnTo>
                  <a:pt x="1229399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-1715837">
            <a:off x="11501833" y="5186828"/>
            <a:ext cx="3157819" cy="1636803"/>
          </a:xfrm>
          <a:custGeom>
            <a:avLst/>
            <a:gdLst/>
            <a:ahLst/>
            <a:cxnLst/>
            <a:rect l="l" t="t" r="r" b="b"/>
            <a:pathLst>
              <a:path w="3157819" h="1636803">
                <a:moveTo>
                  <a:pt x="0" y="0"/>
                </a:moveTo>
                <a:lnTo>
                  <a:pt x="3157819" y="0"/>
                </a:lnTo>
                <a:lnTo>
                  <a:pt x="3157819" y="1636803"/>
                </a:lnTo>
                <a:lnTo>
                  <a:pt x="0" y="163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6196817" y="5892014"/>
            <a:ext cx="5894367" cy="767110"/>
            <a:chOff x="0" y="0"/>
            <a:chExt cx="1447318" cy="188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7318" cy="188358"/>
            </a:xfrm>
            <a:custGeom>
              <a:avLst/>
              <a:gdLst/>
              <a:ahLst/>
              <a:cxnLst/>
              <a:rect l="l" t="t" r="r" b="b"/>
              <a:pathLst>
                <a:path w="1447318" h="188358">
                  <a:moveTo>
                    <a:pt x="94179" y="0"/>
                  </a:moveTo>
                  <a:lnTo>
                    <a:pt x="1353139" y="0"/>
                  </a:lnTo>
                  <a:cubicBezTo>
                    <a:pt x="1378117" y="0"/>
                    <a:pt x="1402072" y="9922"/>
                    <a:pt x="1419734" y="27584"/>
                  </a:cubicBezTo>
                  <a:cubicBezTo>
                    <a:pt x="1437396" y="45246"/>
                    <a:pt x="1447318" y="69201"/>
                    <a:pt x="1447318" y="94179"/>
                  </a:cubicBezTo>
                  <a:lnTo>
                    <a:pt x="1447318" y="94179"/>
                  </a:lnTo>
                  <a:cubicBezTo>
                    <a:pt x="1447318" y="146193"/>
                    <a:pt x="1405153" y="188358"/>
                    <a:pt x="1353139" y="188358"/>
                  </a:cubicBezTo>
                  <a:lnTo>
                    <a:pt x="94179" y="188358"/>
                  </a:lnTo>
                  <a:cubicBezTo>
                    <a:pt x="69201" y="188358"/>
                    <a:pt x="45246" y="178436"/>
                    <a:pt x="27584" y="160774"/>
                  </a:cubicBezTo>
                  <a:cubicBezTo>
                    <a:pt x="9922" y="143112"/>
                    <a:pt x="0" y="119157"/>
                    <a:pt x="0" y="94179"/>
                  </a:cubicBezTo>
                  <a:lnTo>
                    <a:pt x="0" y="94179"/>
                  </a:lnTo>
                  <a:cubicBezTo>
                    <a:pt x="0" y="69201"/>
                    <a:pt x="9922" y="45246"/>
                    <a:pt x="27584" y="27584"/>
                  </a:cubicBezTo>
                  <a:cubicBezTo>
                    <a:pt x="45246" y="9922"/>
                    <a:pt x="69201" y="0"/>
                    <a:pt x="94179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447318" cy="235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42488" y="3599301"/>
            <a:ext cx="4799977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>
                <a:solidFill>
                  <a:srgbClr val="073064"/>
                </a:solidFill>
                <a:latin typeface="League Gothic"/>
              </a:rPr>
              <a:t>THANK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93777" y="6038457"/>
            <a:ext cx="530158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Bold"/>
              </a:rPr>
              <a:t>N17 - NT106.O22.ANTT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42465" y="3599301"/>
            <a:ext cx="3105800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>
                <a:solidFill>
                  <a:srgbClr val="F88932"/>
                </a:solidFill>
                <a:latin typeface="League Gothic"/>
              </a:rPr>
              <a:t>YOU</a:t>
            </a:r>
          </a:p>
        </p:txBody>
      </p:sp>
      <p:sp>
        <p:nvSpPr>
          <p:cNvPr id="10" name="Freeform 10"/>
          <p:cNvSpPr/>
          <p:nvPr/>
        </p:nvSpPr>
        <p:spPr>
          <a:xfrm rot="847841" flipH="1">
            <a:off x="11118480" y="3285532"/>
            <a:ext cx="1945407" cy="549578"/>
          </a:xfrm>
          <a:custGeom>
            <a:avLst/>
            <a:gdLst/>
            <a:ahLst/>
            <a:cxnLst/>
            <a:rect l="l" t="t" r="r" b="b"/>
            <a:pathLst>
              <a:path w="1945407" h="549578">
                <a:moveTo>
                  <a:pt x="1945407" y="0"/>
                </a:moveTo>
                <a:lnTo>
                  <a:pt x="0" y="0"/>
                </a:lnTo>
                <a:lnTo>
                  <a:pt x="0" y="549577"/>
                </a:lnTo>
                <a:lnTo>
                  <a:pt x="1945407" y="549577"/>
                </a:lnTo>
                <a:lnTo>
                  <a:pt x="194540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 rot="-3206787" flipV="1">
            <a:off x="3038368" y="5748079"/>
            <a:ext cx="3448273" cy="2349136"/>
          </a:xfrm>
          <a:custGeom>
            <a:avLst/>
            <a:gdLst/>
            <a:ahLst/>
            <a:cxnLst/>
            <a:rect l="l" t="t" r="r" b="b"/>
            <a:pathLst>
              <a:path w="3448273" h="2349136">
                <a:moveTo>
                  <a:pt x="0" y="2349135"/>
                </a:moveTo>
                <a:lnTo>
                  <a:pt x="3448273" y="2349135"/>
                </a:lnTo>
                <a:lnTo>
                  <a:pt x="3448273" y="0"/>
                </a:lnTo>
                <a:lnTo>
                  <a:pt x="0" y="0"/>
                </a:lnTo>
                <a:lnTo>
                  <a:pt x="0" y="234913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Custom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League Gothic</vt:lpstr>
      <vt:lpstr>Arial</vt:lpstr>
      <vt:lpstr>Open Sans Bold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Tím và Xanh lá Hoạt hình Trừu tượng Họa tiết Dự án Nhóm Bản thuyết trình Giáo dục</dc:title>
  <cp:lastModifiedBy>Thai Trinh</cp:lastModifiedBy>
  <cp:revision>1</cp:revision>
  <dcterms:created xsi:type="dcterms:W3CDTF">2006-08-16T00:00:00Z</dcterms:created>
  <dcterms:modified xsi:type="dcterms:W3CDTF">2024-03-15T14:26:16Z</dcterms:modified>
  <dc:identifier>DAF-ESfEshU</dc:identifier>
</cp:coreProperties>
</file>